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5B9A-4E11-4434-B728-25C390C358E1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A44C6-6F77-4DBB-A105-759F1CB8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640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B5B9A-4E11-4434-B728-25C390C358E1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A44C6-6F77-4DBB-A105-759F1CB8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045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15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smtClean="0"/>
              <a:t>Utility Maximization </a:t>
            </a:r>
            <a:endParaRPr lang="en-ZA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0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smtClean="0"/>
              <a:t>Preferences - Indifference Curves</a:t>
            </a:r>
            <a:endParaRPr lang="en-ZA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000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smtClean="0"/>
              <a:t>Utility Maximization – Graphical Representation</a:t>
            </a:r>
            <a:endParaRPr lang="en-ZA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105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smtClean="0"/>
              <a:t>Income and Substitution Effects</a:t>
            </a:r>
            <a:endParaRPr lang="en-ZA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32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smtClean="0"/>
              <a:t>Demand Curve</a:t>
            </a:r>
            <a:endParaRPr lang="en-ZA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07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smtClean="0"/>
              <a:t>Types of Preferences / Utility Function </a:t>
            </a:r>
            <a:endParaRPr lang="en-ZA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535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smtClean="0"/>
              <a:t>Types of Utility Function</a:t>
            </a:r>
            <a:endParaRPr lang="en-ZA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21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smtClean="0"/>
              <a:t>Types of Utility Function</a:t>
            </a:r>
            <a:endParaRPr lang="en-ZA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037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smtClean="0"/>
              <a:t>Types of Indifference Curves</a:t>
            </a:r>
            <a:endParaRPr lang="en-ZA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40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Slope of Indifference Curve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95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Economics and Machine Learning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069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smtClean="0"/>
              <a:t>Deriving Demand Curve – Graphical Representation </a:t>
            </a:r>
            <a:endParaRPr lang="en-ZA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29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smtClean="0"/>
              <a:t>Demand Functions</a:t>
            </a:r>
            <a:endParaRPr lang="en-ZA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00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smtClean="0"/>
              <a:t>Demand Functions</a:t>
            </a:r>
            <a:endParaRPr lang="en-ZA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60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smtClean="0"/>
              <a:t>More Flexible Utility Function /Demand Systems</a:t>
            </a:r>
            <a:endParaRPr lang="en-ZA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927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Market Demand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50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Labour Market - Participation and Supply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64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Labour Supply with Non-labour Income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00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smtClean="0"/>
              <a:t>Labour Supply </a:t>
            </a:r>
            <a:r>
              <a:rPr lang="en-US" smtClean="0"/>
              <a:t>without Non-labour Income</a:t>
            </a:r>
            <a:r>
              <a:rPr lang="en-ZA" smtClean="0"/>
              <a:t> </a:t>
            </a:r>
            <a:endParaRPr lang="en-ZA" dirty="0" smtClean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198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smtClean="0"/>
              <a:t>Allocation of Resources in the Market through Prices</a:t>
            </a:r>
            <a:endParaRPr lang="en-ZA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741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Producer Theory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94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Economic and Econometric Modeling : Readings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035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Cost Minimization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19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smtClean="0"/>
              <a:t>Types of Production Function </a:t>
            </a:r>
            <a:endParaRPr lang="en-ZA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04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smtClean="0"/>
              <a:t>Input Substitutability</a:t>
            </a:r>
            <a:endParaRPr lang="en-ZA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82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Technology - Isoquants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6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Cost Minimization – Graphical Representation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98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Expansion Path and Cost Function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79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Cost - Definitions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330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Profit Maximization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217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Market Structure – Perfect Competition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32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Perfect Competition - Supply Curve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113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smtClean="0"/>
              <a:t>What can Economics explain?</a:t>
            </a:r>
            <a:endParaRPr lang="en-ZA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54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Market Structure – Monopoly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780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Monopoly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123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Market Equilibrium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914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Welfare Analysis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93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Price Discrimination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90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Commodity Taxes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811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Taxes and Subsidies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562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Regulated Prices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357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Human Capital Formation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768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smtClean="0"/>
              <a:t>Empirical Questions</a:t>
            </a:r>
            <a:endParaRPr lang="en-ZA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377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smtClean="0"/>
              <a:t>Economic Models</a:t>
            </a:r>
            <a:endParaRPr lang="en-ZA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91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smtClean="0"/>
              <a:t>Allocation of Resources in the Market through Prices</a:t>
            </a:r>
            <a:endParaRPr lang="en-ZA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54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smtClean="0"/>
              <a:t>Consumer Theory</a:t>
            </a:r>
            <a:endParaRPr lang="en-ZA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7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smtClean="0"/>
              <a:t>Consumer Theory</a:t>
            </a:r>
            <a:endParaRPr lang="en-ZA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114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172</Words>
  <Application>Microsoft Office PowerPoint</Application>
  <PresentationFormat>A4 Paper (210x297 mm)</PresentationFormat>
  <Paragraphs>47</Paragraphs>
  <Slides>48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PowerPoint Presentation</vt:lpstr>
      <vt:lpstr>Economics and Machine Learning</vt:lpstr>
      <vt:lpstr>Economic and Econometric Modeling : Readings</vt:lpstr>
      <vt:lpstr>What can Economics explain?</vt:lpstr>
      <vt:lpstr>Empirical Questions</vt:lpstr>
      <vt:lpstr>Economic Models</vt:lpstr>
      <vt:lpstr>Allocation of Resources in the Market through Prices</vt:lpstr>
      <vt:lpstr>Consumer Theory</vt:lpstr>
      <vt:lpstr>Consumer Theory</vt:lpstr>
      <vt:lpstr>Utility Maximization </vt:lpstr>
      <vt:lpstr>Preferences - Indifference Curves</vt:lpstr>
      <vt:lpstr>Utility Maximization – Graphical Representation</vt:lpstr>
      <vt:lpstr>Income and Substitution Effects</vt:lpstr>
      <vt:lpstr>Demand Curve</vt:lpstr>
      <vt:lpstr>Types of Preferences / Utility Function </vt:lpstr>
      <vt:lpstr>Types of Utility Function</vt:lpstr>
      <vt:lpstr>Types of Utility Function</vt:lpstr>
      <vt:lpstr>Types of Indifference Curves</vt:lpstr>
      <vt:lpstr>Slope of Indifference Curve</vt:lpstr>
      <vt:lpstr>Deriving Demand Curve – Graphical Representation </vt:lpstr>
      <vt:lpstr>Demand Functions</vt:lpstr>
      <vt:lpstr>Demand Functions</vt:lpstr>
      <vt:lpstr>More Flexible Utility Function /Demand Systems</vt:lpstr>
      <vt:lpstr>Market Demand</vt:lpstr>
      <vt:lpstr>Labour Market - Participation and Supply</vt:lpstr>
      <vt:lpstr>Labour Supply with Non-labour Income</vt:lpstr>
      <vt:lpstr>Labour Supply without Non-labour Income </vt:lpstr>
      <vt:lpstr>Allocation of Resources in the Market through Prices</vt:lpstr>
      <vt:lpstr>Producer Theory</vt:lpstr>
      <vt:lpstr>Cost Minimization</vt:lpstr>
      <vt:lpstr>Types of Production Function </vt:lpstr>
      <vt:lpstr>Input Substitutability</vt:lpstr>
      <vt:lpstr>Technology - Isoquants</vt:lpstr>
      <vt:lpstr>Cost Minimization – Graphical Representation</vt:lpstr>
      <vt:lpstr>Expansion Path and Cost Function</vt:lpstr>
      <vt:lpstr>Cost - Definitions</vt:lpstr>
      <vt:lpstr>Profit Maximization</vt:lpstr>
      <vt:lpstr>Market Structure – Perfect Competition</vt:lpstr>
      <vt:lpstr>Perfect Competition - Supply Curve</vt:lpstr>
      <vt:lpstr>Market Structure – Monopoly</vt:lpstr>
      <vt:lpstr>Monopoly</vt:lpstr>
      <vt:lpstr>Market Equilibrium</vt:lpstr>
      <vt:lpstr>Welfare Analysis</vt:lpstr>
      <vt:lpstr>Price Discrimination</vt:lpstr>
      <vt:lpstr>Commodity Taxes</vt:lpstr>
      <vt:lpstr>Taxes and Subsidies</vt:lpstr>
      <vt:lpstr>Regulated Prices</vt:lpstr>
      <vt:lpstr>Human Capital Formation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geeta</dc:creator>
  <cp:lastModifiedBy>geeta</cp:lastModifiedBy>
  <cp:revision>1</cp:revision>
  <dcterms:created xsi:type="dcterms:W3CDTF">2019-02-28T13:21:50Z</dcterms:created>
  <dcterms:modified xsi:type="dcterms:W3CDTF">2019-02-28T13:21:50Z</dcterms:modified>
</cp:coreProperties>
</file>